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0" r:id="rId9"/>
    <p:sldId id="262" r:id="rId10"/>
    <p:sldId id="27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8" autoAdjust="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.70.1\m\&#1042;&#1086;&#1089;&#1087;&#1080;&#1090;&#1072;&#1090;&#1077;&#1083;&#1080;%20&#1044;&#1054;&#1059;%206.11.2012\&#1075;&#1088;&#1091;&#1087;&#1087;&#1072;3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4"/>
  <c:chart>
    <c:title>
      <c:tx>
        <c:rich>
          <a:bodyPr/>
          <a:lstStyle/>
          <a:p>
            <a:pPr>
              <a:defRPr/>
            </a:pPr>
            <a:r>
              <a:rPr lang="ru-RU" sz="2200" baseline="0" dirty="0"/>
              <a:t>Сравнение веса </a:t>
            </a:r>
          </a:p>
          <a:p>
            <a:pPr>
              <a:defRPr/>
            </a:pPr>
            <a:r>
              <a:rPr lang="ru-RU" sz="2200" baseline="0" dirty="0"/>
              <a:t>медведя, лисы и </a:t>
            </a:r>
            <a:r>
              <a:rPr lang="ru-RU" sz="2200" baseline="0" dirty="0" smtClean="0"/>
              <a:t>волка (в кг)</a:t>
            </a:r>
            <a:endParaRPr lang="ru-RU" sz="2200" baseline="0" dirty="0"/>
          </a:p>
        </c:rich>
      </c:tx>
      <c:layout>
        <c:manualLayout>
          <c:xMode val="edge"/>
          <c:yMode val="edge"/>
          <c:x val="0.32721872265966767"/>
          <c:y val="7.9629629629629647E-2"/>
        </c:manualLayout>
      </c:layout>
    </c:title>
    <c:view3D>
      <c:rotX val="20"/>
      <c:rotY val="240"/>
      <c:perspective val="30"/>
    </c:view3D>
    <c:floor>
      <c:spPr>
        <a:solidFill>
          <a:srgbClr val="00B0F0"/>
        </a:solidFill>
      </c:spPr>
    </c:floor>
    <c:sideWall>
      <c:spPr>
        <a:solidFill>
          <a:srgbClr val="00B0F0"/>
        </a:solidFill>
      </c:spPr>
    </c:sideWall>
    <c:backWall>
      <c:spPr>
        <a:solidFill>
          <a:srgbClr val="00B0F0"/>
        </a:solidFill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4635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Лист2!$A$6:$A$8</c:f>
              <c:strCache>
                <c:ptCount val="3"/>
                <c:pt idx="0">
                  <c:v>медведь</c:v>
                </c:pt>
                <c:pt idx="1">
                  <c:v>лиса</c:v>
                </c:pt>
                <c:pt idx="2">
                  <c:v>волк</c:v>
                </c:pt>
              </c:strCache>
            </c:strRef>
          </c:cat>
          <c:val>
            <c:numRef>
              <c:f>Лист2!$B$6:$B$8</c:f>
              <c:numCache>
                <c:formatCode>General</c:formatCode>
                <c:ptCount val="3"/>
                <c:pt idx="0">
                  <c:v>1000</c:v>
                </c:pt>
                <c:pt idx="1">
                  <c:v>10</c:v>
                </c:pt>
                <c:pt idx="2">
                  <c:v>80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86063265529308863"/>
          <c:y val="0.41546412948381456"/>
          <c:w val="0.13103401137357829"/>
          <c:h val="0.20971988918051912"/>
        </c:manualLayout>
      </c:layout>
    </c:legend>
    <c:plotVisOnly val="1"/>
  </c:chart>
  <c:spPr>
    <a:solidFill>
      <a:srgbClr val="00B050"/>
    </a:solidFill>
  </c:sp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B4379-0B0B-46B6-93DE-1C08E260C17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92618F1-3148-48D2-9E1D-5DA9091B1A1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02532B3-553A-4255-8323-13AC21DE6B20}" type="parTrans" cxnId="{ED59988D-5B89-44B8-BAA8-43AE784C192D}">
      <dgm:prSet/>
      <dgm:spPr/>
      <dgm:t>
        <a:bodyPr/>
        <a:lstStyle/>
        <a:p>
          <a:endParaRPr lang="ru-RU"/>
        </a:p>
      </dgm:t>
    </dgm:pt>
    <dgm:pt modelId="{7FF4D196-8C5A-49A9-B32A-9B1F70FFB95A}" type="sibTrans" cxnId="{ED59988D-5B89-44B8-BAA8-43AE784C192D}">
      <dgm:prSet/>
      <dgm:spPr/>
      <dgm:t>
        <a:bodyPr/>
        <a:lstStyle/>
        <a:p>
          <a:endParaRPr lang="ru-RU"/>
        </a:p>
      </dgm:t>
    </dgm:pt>
    <dgm:pt modelId="{21684A9D-429E-4028-A13F-4C18E682071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D6273E8-8A26-4A57-B398-59610252BB08}" type="parTrans" cxnId="{11373252-BE84-4BA0-9C12-6E7CAACAC46F}">
      <dgm:prSet/>
      <dgm:spPr/>
      <dgm:t>
        <a:bodyPr/>
        <a:lstStyle/>
        <a:p>
          <a:endParaRPr lang="ru-RU"/>
        </a:p>
      </dgm:t>
    </dgm:pt>
    <dgm:pt modelId="{8CC801E4-93EB-4521-9ECA-AC072151BD6C}" type="sibTrans" cxnId="{11373252-BE84-4BA0-9C12-6E7CAACAC46F}">
      <dgm:prSet/>
      <dgm:spPr/>
      <dgm:t>
        <a:bodyPr/>
        <a:lstStyle/>
        <a:p>
          <a:endParaRPr lang="ru-RU"/>
        </a:p>
      </dgm:t>
    </dgm:pt>
    <dgm:pt modelId="{F0347E40-FB5A-4D98-9FF5-4FEE21BDA601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BA99F59-2094-4B08-873E-0CEDA438AC6B}" type="parTrans" cxnId="{5465A0D4-7DCF-4940-8865-471525EBA554}">
      <dgm:prSet/>
      <dgm:spPr/>
      <dgm:t>
        <a:bodyPr/>
        <a:lstStyle/>
        <a:p>
          <a:endParaRPr lang="ru-RU"/>
        </a:p>
      </dgm:t>
    </dgm:pt>
    <dgm:pt modelId="{B739B705-A5EF-4173-B5CE-9227016AF35C}" type="sibTrans" cxnId="{5465A0D4-7DCF-4940-8865-471525EBA554}">
      <dgm:prSet/>
      <dgm:spPr/>
      <dgm:t>
        <a:bodyPr/>
        <a:lstStyle/>
        <a:p>
          <a:endParaRPr lang="ru-RU"/>
        </a:p>
      </dgm:t>
    </dgm:pt>
    <dgm:pt modelId="{B67C0FE1-E2D7-4593-9E3D-9A3E06C6830C}" type="pres">
      <dgm:prSet presAssocID="{F8CB4379-0B0B-46B6-93DE-1C08E260C17F}" presName="linearFlow" presStyleCnt="0">
        <dgm:presLayoutVars>
          <dgm:resizeHandles val="exact"/>
        </dgm:presLayoutVars>
      </dgm:prSet>
      <dgm:spPr/>
    </dgm:pt>
    <dgm:pt modelId="{86737362-1242-4E48-845E-4B3373528001}" type="pres">
      <dgm:prSet presAssocID="{992618F1-3148-48D2-9E1D-5DA9091B1A1F}" presName="node" presStyleLbl="node1" presStyleIdx="0" presStyleCnt="3" custLinFactNeighborX="-96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08D63-9E10-46D6-BB0C-1F642A61E029}" type="pres">
      <dgm:prSet presAssocID="{7FF4D196-8C5A-49A9-B32A-9B1F70FFB95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2CCA4C8-1C34-4157-A29E-550FA7CA283D}" type="pres">
      <dgm:prSet presAssocID="{7FF4D196-8C5A-49A9-B32A-9B1F70FFB95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8912360-6CCC-4C98-94DC-36C3A502F16E}" type="pres">
      <dgm:prSet presAssocID="{21684A9D-429E-4028-A13F-4C18E6820713}" presName="node" presStyleLbl="node1" presStyleIdx="1" presStyleCnt="3" custLinFactNeighborX="4861" custLinFactNeighborY="-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C9513-3650-4D52-9908-8108ACCF4EAE}" type="pres">
      <dgm:prSet presAssocID="{8CC801E4-93EB-4521-9ECA-AC072151BD6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6A5E5C-7379-4F13-91F6-43AAC43FF87C}" type="pres">
      <dgm:prSet presAssocID="{8CC801E4-93EB-4521-9ECA-AC072151BD6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EE2C21F-49C9-41AF-ADE9-865BAE1337AE}" type="pres">
      <dgm:prSet presAssocID="{F0347E40-FB5A-4D98-9FF5-4FEE21BDA601}" presName="node" presStyleLbl="node1" presStyleIdx="2" presStyleCnt="3" custLinFactNeighborX="9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9988D-5B89-44B8-BAA8-43AE784C192D}" srcId="{F8CB4379-0B0B-46B6-93DE-1C08E260C17F}" destId="{992618F1-3148-48D2-9E1D-5DA9091B1A1F}" srcOrd="0" destOrd="0" parTransId="{002532B3-553A-4255-8323-13AC21DE6B20}" sibTransId="{7FF4D196-8C5A-49A9-B32A-9B1F70FFB95A}"/>
    <dgm:cxn modelId="{5A8B38C9-5231-41B3-BBFD-FDFF2E57E528}" type="presOf" srcId="{F0347E40-FB5A-4D98-9FF5-4FEE21BDA601}" destId="{1EE2C21F-49C9-41AF-ADE9-865BAE1337AE}" srcOrd="0" destOrd="0" presId="urn:microsoft.com/office/officeart/2005/8/layout/process2"/>
    <dgm:cxn modelId="{16F20306-8AB5-428C-A25F-FD2A7AF82968}" type="presOf" srcId="{21684A9D-429E-4028-A13F-4C18E6820713}" destId="{B8912360-6CCC-4C98-94DC-36C3A502F16E}" srcOrd="0" destOrd="0" presId="urn:microsoft.com/office/officeart/2005/8/layout/process2"/>
    <dgm:cxn modelId="{5D2FB124-354F-4B61-977F-884392EED0A4}" type="presOf" srcId="{7FF4D196-8C5A-49A9-B32A-9B1F70FFB95A}" destId="{52CCA4C8-1C34-4157-A29E-550FA7CA283D}" srcOrd="1" destOrd="0" presId="urn:microsoft.com/office/officeart/2005/8/layout/process2"/>
    <dgm:cxn modelId="{5465A0D4-7DCF-4940-8865-471525EBA554}" srcId="{F8CB4379-0B0B-46B6-93DE-1C08E260C17F}" destId="{F0347E40-FB5A-4D98-9FF5-4FEE21BDA601}" srcOrd="2" destOrd="0" parTransId="{9BA99F59-2094-4B08-873E-0CEDA438AC6B}" sibTransId="{B739B705-A5EF-4173-B5CE-9227016AF35C}"/>
    <dgm:cxn modelId="{A0D02D1B-1EA5-4AB9-8694-D3CC8F5F789D}" type="presOf" srcId="{8CC801E4-93EB-4521-9ECA-AC072151BD6C}" destId="{46CC9513-3650-4D52-9908-8108ACCF4EAE}" srcOrd="0" destOrd="0" presId="urn:microsoft.com/office/officeart/2005/8/layout/process2"/>
    <dgm:cxn modelId="{11373252-BE84-4BA0-9C12-6E7CAACAC46F}" srcId="{F8CB4379-0B0B-46B6-93DE-1C08E260C17F}" destId="{21684A9D-429E-4028-A13F-4C18E6820713}" srcOrd="1" destOrd="0" parTransId="{5D6273E8-8A26-4A57-B398-59610252BB08}" sibTransId="{8CC801E4-93EB-4521-9ECA-AC072151BD6C}"/>
    <dgm:cxn modelId="{41F48ACA-BF16-496B-A9FA-AF037B09F9A7}" type="presOf" srcId="{F8CB4379-0B0B-46B6-93DE-1C08E260C17F}" destId="{B67C0FE1-E2D7-4593-9E3D-9A3E06C6830C}" srcOrd="0" destOrd="0" presId="urn:microsoft.com/office/officeart/2005/8/layout/process2"/>
    <dgm:cxn modelId="{FA979905-36E1-413B-BB89-7463A0D62D56}" type="presOf" srcId="{7FF4D196-8C5A-49A9-B32A-9B1F70FFB95A}" destId="{A9D08D63-9E10-46D6-BB0C-1F642A61E029}" srcOrd="0" destOrd="0" presId="urn:microsoft.com/office/officeart/2005/8/layout/process2"/>
    <dgm:cxn modelId="{D21BB96A-9CB4-4AB6-A4CC-A257922729C1}" type="presOf" srcId="{8CC801E4-93EB-4521-9ECA-AC072151BD6C}" destId="{A26A5E5C-7379-4F13-91F6-43AAC43FF87C}" srcOrd="1" destOrd="0" presId="urn:microsoft.com/office/officeart/2005/8/layout/process2"/>
    <dgm:cxn modelId="{4B175A49-91E4-4C61-BDAB-DAF3EF5338C5}" type="presOf" srcId="{992618F1-3148-48D2-9E1D-5DA9091B1A1F}" destId="{86737362-1242-4E48-845E-4B3373528001}" srcOrd="0" destOrd="0" presId="urn:microsoft.com/office/officeart/2005/8/layout/process2"/>
    <dgm:cxn modelId="{1C10CF3B-CA73-48D8-B3F7-1C5C5A2A4228}" type="presParOf" srcId="{B67C0FE1-E2D7-4593-9E3D-9A3E06C6830C}" destId="{86737362-1242-4E48-845E-4B3373528001}" srcOrd="0" destOrd="0" presId="urn:microsoft.com/office/officeart/2005/8/layout/process2"/>
    <dgm:cxn modelId="{2092EFA3-2AD9-4C9D-95D0-0F4B407C5BDC}" type="presParOf" srcId="{B67C0FE1-E2D7-4593-9E3D-9A3E06C6830C}" destId="{A9D08D63-9E10-46D6-BB0C-1F642A61E029}" srcOrd="1" destOrd="0" presId="urn:microsoft.com/office/officeart/2005/8/layout/process2"/>
    <dgm:cxn modelId="{3E51EA28-68B0-41A5-ABCA-490E197B822D}" type="presParOf" srcId="{A9D08D63-9E10-46D6-BB0C-1F642A61E029}" destId="{52CCA4C8-1C34-4157-A29E-550FA7CA283D}" srcOrd="0" destOrd="0" presId="urn:microsoft.com/office/officeart/2005/8/layout/process2"/>
    <dgm:cxn modelId="{693A6DFC-697A-4666-826A-C08E21B3F1C4}" type="presParOf" srcId="{B67C0FE1-E2D7-4593-9E3D-9A3E06C6830C}" destId="{B8912360-6CCC-4C98-94DC-36C3A502F16E}" srcOrd="2" destOrd="0" presId="urn:microsoft.com/office/officeart/2005/8/layout/process2"/>
    <dgm:cxn modelId="{166A8808-D4C1-47EF-80E1-485C45DA21E0}" type="presParOf" srcId="{B67C0FE1-E2D7-4593-9E3D-9A3E06C6830C}" destId="{46CC9513-3650-4D52-9908-8108ACCF4EAE}" srcOrd="3" destOrd="0" presId="urn:microsoft.com/office/officeart/2005/8/layout/process2"/>
    <dgm:cxn modelId="{FFFB78C9-FFF4-4AD2-87FB-887A54B38391}" type="presParOf" srcId="{46CC9513-3650-4D52-9908-8108ACCF4EAE}" destId="{A26A5E5C-7379-4F13-91F6-43AAC43FF87C}" srcOrd="0" destOrd="0" presId="urn:microsoft.com/office/officeart/2005/8/layout/process2"/>
    <dgm:cxn modelId="{A925430C-BA89-4693-97EF-089761C90096}" type="presParOf" srcId="{B67C0FE1-E2D7-4593-9E3D-9A3E06C6830C}" destId="{1EE2C21F-49C9-41AF-ADE9-865BAE1337A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37362-1242-4E48-845E-4B3373528001}">
      <dsp:nvSpPr>
        <dsp:cNvPr id="0" name=""/>
        <dsp:cNvSpPr/>
      </dsp:nvSpPr>
      <dsp:spPr>
        <a:xfrm>
          <a:off x="0" y="0"/>
          <a:ext cx="30861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0" y="0"/>
        <a:ext cx="3086100" cy="1714500"/>
      </dsp:txXfrm>
    </dsp:sp>
    <dsp:sp modelId="{A9D08D63-9E10-46D6-BB0C-1F642A61E029}">
      <dsp:nvSpPr>
        <dsp:cNvPr id="0" name=""/>
        <dsp:cNvSpPr/>
      </dsp:nvSpPr>
      <dsp:spPr>
        <a:xfrm rot="2348629">
          <a:off x="2612160" y="1721640"/>
          <a:ext cx="933603" cy="771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2348629">
        <a:off x="2612160" y="1721640"/>
        <a:ext cx="933603" cy="771525"/>
      </dsp:txXfrm>
    </dsp:sp>
    <dsp:sp modelId="{B8912360-6CCC-4C98-94DC-36C3A502F16E}">
      <dsp:nvSpPr>
        <dsp:cNvPr id="0" name=""/>
        <dsp:cNvSpPr/>
      </dsp:nvSpPr>
      <dsp:spPr>
        <a:xfrm>
          <a:off x="3071824" y="2500306"/>
          <a:ext cx="30861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3071824" y="2500306"/>
        <a:ext cx="3086100" cy="1714500"/>
      </dsp:txXfrm>
    </dsp:sp>
    <dsp:sp modelId="{46CC9513-3650-4D52-9908-8108ACCF4EAE}">
      <dsp:nvSpPr>
        <dsp:cNvPr id="0" name=""/>
        <dsp:cNvSpPr/>
      </dsp:nvSpPr>
      <dsp:spPr>
        <a:xfrm rot="2618380">
          <a:off x="5496128" y="4293390"/>
          <a:ext cx="1009272" cy="771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2618380">
        <a:off x="5496128" y="4293390"/>
        <a:ext cx="1009272" cy="771525"/>
      </dsp:txXfrm>
    </dsp:sp>
    <dsp:sp modelId="{1EE2C21F-49C9-41AF-ADE9-865BAE1337AE}">
      <dsp:nvSpPr>
        <dsp:cNvPr id="0" name=""/>
        <dsp:cNvSpPr/>
      </dsp:nvSpPr>
      <dsp:spPr>
        <a:xfrm>
          <a:off x="5843605" y="5143500"/>
          <a:ext cx="30861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5843605" y="5143500"/>
        <a:ext cx="3086100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3AF48-ED7C-4B99-AAFA-83E1AE0D206F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ED34D-BCD3-45E6-8CAC-820F5564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F827-5BC1-4178-A55F-E3EB2A903B0F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4494-94DC-40D2-A3C3-B1AC682D2557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C1B-DC27-45CA-811B-B527FD11A297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98F3-DEA9-4CA4-8865-64BEFEF8A747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135F-0F4A-4360-BF29-8D99246C9D87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7436-6167-433F-8CCE-148B6FDD5ACA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20E4-538D-49DB-942D-737B363FBC9F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7046-F0E8-469A-8937-A8DAF4ABDC29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37C1-DF49-4675-8B1D-515462593FD0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12B5-84CB-4D0D-BD04-9BD333CF58AC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0E1F-352C-4B10-84D6-CFC43A95C5AF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EA001-C12B-4582-9076-E18F3764FCD2}" type="datetime1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Группа 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2.70.1\m\&#1042;&#1086;&#1089;&#1087;&#1080;&#1090;&#1072;&#1090;&#1077;&#1083;&#1080;%20&#1044;&#1054;&#1059;%206.11.2012\&#1075;&#1088;&#1091;&#1087;&#1087;&#1072;3\&#1087;&#1088;&#1077;&#1079;&#1077;&#1085;&#1090;&#1072;&#1094;&#1080;&#1103;%20&#1093;&#1080;&#1097;&#1085;&#1080;&#1082;&#1080;\&#1060;&#1080;&#1083;&#1100;&#1084;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2.70.1\m\&#1042;&#1086;&#1089;&#1087;&#1080;&#1090;&#1072;&#1090;&#1077;&#1083;&#1080;%20&#1044;&#1054;&#1059;%206.11.2012\&#1075;&#1088;&#1091;&#1087;&#1087;&#1072;3\&#1087;&#1088;&#1077;&#1079;&#1077;&#1085;&#1090;&#1072;&#1094;&#1080;&#1103;%20&#1093;&#1080;&#1097;&#1085;&#1080;&#1082;&#1080;\&#1052;&#1091;&#1083;&#1100;&#1090;&#1092;&#1080;&#1083;&#1100;&#1084;%20&#1042;&#1086;&#1083;&#1082;%20&#1080;%20&#1090;&#1077;&#1083;&#1077;&#1085;&#1086;&#1082;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0"/>
            <a:ext cx="7598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Хищные животные леса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461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какой сказки?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b81f59ee945b7870b816c203395f68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928670"/>
            <a:ext cx="5715040" cy="571504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какой сказки?</a:t>
            </a:r>
            <a:endParaRPr lang="ru-RU" dirty="0"/>
          </a:p>
        </p:txBody>
      </p:sp>
      <p:pic>
        <p:nvPicPr>
          <p:cNvPr id="4" name="Содержимое 3" descr="petuh5 3u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25861"/>
            <a:ext cx="4500594" cy="603213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7  -0.017 0.02133  -0.021 0.03467  C -0.025 0.04933  -0.027 0.06667  -0.029 0.084  C -0.031 0.10133  -0.029 0.116  -0.027 0.132  C -0.025 0.14667  -0.022 0.16267  -0.015 0.176  C -0.009 0.18933  0.001 0.2  0.012 0.208  C 0.022 0.216  0.034 0.22133  0.046 0.224  C 0.058 0.22667  0.07 0.22667  0.081 0.224  C 0.093 0.22133  0.104 0.21467  0.113 0.204  C 0.122 0.19467  0.13 0.18267  0.134 0.168  C 0.139 0.15467  0.141 0.136  0.141 0.12133  C 0.142 0.10667  0.141 0.08933  0.136 0.07467  C 0.131 0.06133  0.122 0.05067  0.11 0.04533  C 0.098 0.04133  0.086 0.04667  0.078 0.056  C 0.071 0.06533  0.066 0.08  0.065 0.09733  C 0.065 0.11467  0.066 0.13067  0.071 0.144  C 0.076 0.15733  0.075 0.16  0.095 0.17733  C 0.113 0.196  0.131 0.19067  0.142 0.192  C 0.153 0.192  0.162 0.18667  0.173 0.18133  C 0.185 0.17467  0.195 0.16267  0.202 0.152  C 0.209 0.14133  0.212 0.128  0.216 0.10667  C 0.219 0.08533  0.219 0.07467  0.219 0.05867  C 0.219 0.04267  0.219 0.02667  0.219 0.01067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какой сказки?</a:t>
            </a:r>
            <a:endParaRPr lang="ru-RU" dirty="0"/>
          </a:p>
        </p:txBody>
      </p:sp>
      <p:pic>
        <p:nvPicPr>
          <p:cNvPr id="4" name="Содержимое 3" descr="yh6d3t4xpleova6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62785"/>
            <a:ext cx="7929618" cy="594721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0"/>
          <a:ext cx="89297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4876" y="0"/>
            <a:ext cx="4183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Один - много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636912"/>
            <a:ext cx="3048000" cy="2286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ультфильм Волк и телено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628800"/>
            <a:ext cx="4788023" cy="359180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3685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Отгадай загадку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Серый, страшный и зубастый Произвел переполох. Все зверята разбежались. Напугал зверят тех... (Волк)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волк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571744"/>
            <a:ext cx="5208074" cy="390605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Отгадай загадку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Хитрая плутовка, рыжая головка,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Хвост пушистый - краса!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зовут ее...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(Лиса)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Содержимое 5" descr="лис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9" y="2678901"/>
            <a:ext cx="5572132" cy="41790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Отгадай загадку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Посреди густого леса 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 ни дома, ни навеса,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в берлоге тесно ведь,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Вот и спит зимой … (медведь).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медведь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918333"/>
            <a:ext cx="4643438" cy="393966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Чья тень?</a:t>
            </a:r>
            <a:endParaRPr lang="ru-RU" sz="8000" dirty="0"/>
          </a:p>
        </p:txBody>
      </p:sp>
      <p:pic>
        <p:nvPicPr>
          <p:cNvPr id="4" name="Picture 4" descr="ANIM1788 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995"/>
            <a:ext cx="5257006" cy="5257005"/>
          </a:xfrm>
          <a:prstGeom prst="rect">
            <a:avLst/>
          </a:prstGeom>
          <a:noFill/>
        </p:spPr>
      </p:pic>
      <p:pic>
        <p:nvPicPr>
          <p:cNvPr id="5" name="Picture 5" descr="ANIM1788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00995"/>
            <a:ext cx="5257006" cy="525700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Чья тень?</a:t>
            </a:r>
            <a:endParaRPr lang="ru-RU" sz="6600" dirty="0"/>
          </a:p>
        </p:txBody>
      </p:sp>
      <p:pic>
        <p:nvPicPr>
          <p:cNvPr id="4" name="Picture 4" descr="ANIM279 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030" y="1646238"/>
            <a:ext cx="4884737" cy="4884737"/>
          </a:xfrm>
          <a:prstGeom prst="rect">
            <a:avLst/>
          </a:prstGeom>
          <a:noFill/>
        </p:spPr>
      </p:pic>
      <p:pic>
        <p:nvPicPr>
          <p:cNvPr id="5" name="Picture 5" descr="ANIM279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73213"/>
            <a:ext cx="5040313" cy="504031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Чья тень?</a:t>
            </a:r>
            <a:endParaRPr lang="ru-RU" sz="6600" dirty="0"/>
          </a:p>
        </p:txBody>
      </p:sp>
      <p:pic>
        <p:nvPicPr>
          <p:cNvPr id="4" name="Picture 4" descr="WOLF2 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697" y="1917279"/>
            <a:ext cx="4464050" cy="4464050"/>
          </a:xfrm>
          <a:prstGeom prst="rect">
            <a:avLst/>
          </a:prstGeom>
          <a:noFill/>
        </p:spPr>
      </p:pic>
      <p:pic>
        <p:nvPicPr>
          <p:cNvPr id="5" name="Picture 5" descr="WOLF2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4668837" cy="466883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«Найди детеныша»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786" y="5072074"/>
            <a:ext cx="299652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591" y="2714620"/>
            <a:ext cx="2998945" cy="20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47482"/>
            <a:ext cx="2921115" cy="195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14884"/>
            <a:ext cx="29723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02 -0.00139 C -0.11354 -0.00371 -0.11336 -0.00649 -0.11475 -0.00811 C -0.12256 -0.0169 -0.14947 -0.01829 -0.15468 -0.01922 C -0.24357 -0.01574 -0.21631 0.00069 -0.21979 -0.13241 C -0.21996 -0.13774 -0.22083 -0.14283 -0.22135 -0.14815 C -0.22083 -0.17246 -0.22222 -0.19723 -0.21979 -0.2213 C -0.21944 -0.22431 -0.21631 -0.21713 -0.21475 -0.21482 C -0.21354 -0.21274 -0.21284 -0.21019 -0.21145 -0.20811 C -0.20486 -0.19838 -0.1993 -0.19445 -0.19479 -0.18357 C -0.1934 -0.1801 -0.19322 -0.17547 -0.19131 -0.17246 C -0.19027 -0.17084 -0.18802 -0.17107 -0.18645 -0.17037 C -0.18107 -0.16019 -0.17326 -0.15417 -0.16805 -0.14352 C -0.17239 -0.11389 -0.17239 -0.11459 -0.18472 -0.09028 C -0.18645 -0.08681 -0.1875 -0.08218 -0.18975 -0.07917 C -0.19652 -0.07014 -0.20642 -0.06644 -0.21475 -0.06135 C -0.21996 -0.05811 -0.22465 -0.05371 -0.22968 -0.05024 C -0.23142 -0.05093 -0.23385 -0.05047 -0.23472 -0.05255 C -0.23628 -0.05649 -0.2401 -0.08635 -0.24131 -0.0926 C -0.24652 -0.11991 -0.24687 -0.14699 -0.24965 -0.17477 C -0.2519 -0.19723 -0.25486 -0.21875 -0.25642 -0.24144 C -0.25538 -0.32824 -0.24913 -0.42894 -0.25798 -0.5169 C -0.25694 -0.54769 -0.25937 -0.5794 -0.24635 -0.60579 C -0.24531 -0.61019 -0.24409 -0.61482 -0.24305 -0.61922 C -0.24253 -0.62153 -0.24427 -0.62362 -0.24479 -0.62593 C -0.24809 -0.64121 -0.25381 -0.64352 -0.26145 -0.65255 C -0.26788 -0.66019 -0.275 -0.67385 -0.28472 -0.67477 C -0.29756 -0.67616 -0.31024 -0.67616 -0.32309 -0.67686 C -0.34565 -0.68473 -0.33177 -0.68149 -0.36475 -0.68149 " pathEditMode="relative" rAng="0" ptsTypes="fffffffffffffffffffffffffff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-0.02153 C -0.15677 -0.02986 -0.16771 -0.04653 -0.17378 -0.05093 C -0.17656 -0.05301 -0.17969 -0.0537 -0.18264 -0.05509 C -0.1842 -0.05555 -0.18715 -0.05694 -0.18715 -0.05671 C -0.19427 -0.06389 -0.20104 -0.0662 -0.20955 -0.06852 C -0.21979 -0.06528 -0.22517 -0.05509 -0.2335 -0.04699 C -0.23646 -0.0412 -0.23784 -0.03542 -0.24097 -0.02963 C -0.23993 -0.01389 -0.23958 0.00208 -0.23784 0.01736 C -0.2375 0.02037 -0.23576 0.02245 -0.23489 0.02523 C -0.22847 0.04514 -0.21562 0.05255 -0.20052 0.05648 C -0.18802 0.0537 -0.18611 0.04954 -0.17969 0.03704 C -0.17812 0.0287 -0.17396 0.01296 -0.17969 0.00556 C -0.18316 0.00093 -0.18767 -0.00208 -0.19166 -0.00625 C -0.19305 -0.00764 -0.19444 -0.00949 -0.19618 -0.00995 C -0.19948 -0.01134 -0.20312 -0.01111 -0.20659 -0.0118 C -0.21823 -0.01458 -0.22934 -0.01968 -0.24097 -0.02153 C -0.26111 -0.01944 -0.25538 -0.01875 -0.27083 -0.0118 C -0.27274 -0.01111 -0.275 -0.01088 -0.27673 -0.00995 C -0.27986 -0.0088 -0.28576 -0.00625 -0.28576 -0.00602 C -0.29201 0.00486 -0.30034 0.01759 -0.30382 0.03102 C -0.30833 0.04954 -0.30868 0.05718 -0.31875 0.07014 C -0.32344 0.08866 -0.32656 0.10764 -0.32916 0.12685 C -0.3283 0.14815 -0.3283 0.16875 -0.32465 0.18935 C -0.32344 0.19537 -0.32309 0.20208 -0.32014 0.20671 C -0.31805 0.21019 -0.3158 0.21296 -0.31423 0.21667 C -0.31146 0.22315 -0.3092 0.22986 -0.30677 0.23634 C -0.30555 0.23912 -0.28941 0.25857 -0.28576 0.26181 C -0.28264 0.26458 -0.27847 0.26505 -0.27517 0.26736 C -0.26302 0.27662 -0.25208 0.27963 -0.23941 0.28704 C -0.22378 0.2963 -0.23732 0.29051 -0.21857 0.29676 C -0.21649 0.29722 -0.2125 0.29884 -0.2125 0.29907 C -0.2059 0.29815 -0.19948 0.29769 -0.19305 0.29676 C -0.18298 0.29514 -0.1776 0.28056 -0.17222 0.27153 C -0.17014 0.26366 -0.16632 0.24792 -0.16632 0.24815 C -0.16649 0.23634 -0.16371 0.19282 -0.17066 0.17176 C -0.17552 0.15695 -0.18837 0.14861 -0.19913 0.14236 C -0.22517 0.12732 -0.18298 0.15139 -0.21111 0.13264 C -0.21719 0.1287 -0.22517 0.12685 -0.23194 0.125 C -0.23854 0.12546 -0.24496 0.12523 -0.25139 0.12685 C -0.25573 0.12778 -0.26007 0.1338 -0.26337 0.13657 C -0.27396 0.14445 -0.28715 0.14884 -0.2993 0.15232 C -0.3059 0.15648 -0.31215 0.16157 -0.31875 0.16574 C -0.32778 0.17176 -0.3184 0.16273 -0.32916 0.17176 C -0.33437 0.17593 -0.3368 0.18102 -0.34253 0.18357 C -0.34357 0.18472 -0.34462 0.18588 -0.34566 0.1875 C -0.34722 0.18982 -0.34826 0.19282 -0.35 0.19514 C -0.35416 0.2007 -0.35989 0.20625 -0.36493 0.21088 C -0.36719 0.21945 -0.37413 0.22523 -0.37986 0.23032 C -0.38628 0.24259 -0.38698 0.2419 -0.3993 0.24398 C -0.40798 0.25139 -0.41614 0.24977 -0.42621 0.24977 " pathEditMode="relative" rAng="0" ptsTypes="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83 0.05 C -0.15035 0.03009 -0.14931 0.00995 -0.15139 -0.00996 C -0.15226 -0.01806 -0.16441 -0.05811 -0.16806 -0.06551 C -0.17066 -0.07848 -0.17136 -0.09491 -0.17813 -0.10556 C -0.18316 -0.11366 -0.18351 -0.11135 -0.18976 -0.11875 C -0.19323 -0.12292 -0.19653 -0.12778 -0.19983 -0.13218 C -0.20139 -0.13449 -0.20469 -0.13889 -0.20469 -0.13866 C -0.20729 -0.14861 -0.21059 -0.1588 -0.21806 -0.1632 C -0.22136 -0.16505 -0.22813 -0.1676 -0.22813 -0.16736 C -0.2474 -0.16621 -0.2658 -0.16505 -0.28472 -0.16111 C -0.28958 -0.15672 -0.29288 -0.15162 -0.29636 -0.14537 C -0.29879 -0.14121 -0.30313 -0.13218 -0.30313 -0.13195 C -0.30781 -0.11204 -0.30104 -0.1375 -0.30816 -0.12107 C -0.31059 -0.11528 -0.3125 -0.10926 -0.31476 -0.10324 C -0.31736 -0.09653 -0.31788 -0.0882 -0.31979 -0.08102 C -0.31858 -0.03542 -0.3283 -0.02523 -0.30816 -0.00556 C -0.30382 0.01088 -0.29566 0.01365 -0.28646 0.02569 C -0.27761 0.03703 -0.27344 0.03518 -0.26302 0.0412 C -0.24583 0.05115 -0.23594 0.05463 -0.21649 0.05671 C -0.1934 0.05509 -0.1849 0.06412 -0.17639 0.0412 C -0.17656 0.03842 -0.17656 0.0162 -0.17969 0.00787 C -0.18889 -0.01713 -0.20556 -0.02824 -0.22483 -0.03426 C -0.23542 -0.03218 -0.24601 -0.03079 -0.25642 -0.02778 C -0.26701 -0.02477 -0.27292 -0.01042 -0.27969 -0.00093 C -0.28195 0.00764 -0.28386 0.01157 -0.28976 0.01666 C -0.3007 0.07338 -0.29306 0.03009 -0.28976 0.17453 C -0.28958 0.18171 -0.28316 0.19791 -0.27969 0.20115 C -0.27639 0.20416 -0.26979 0.21018 -0.26979 0.21041 C -0.26545 0.21875 -0.25886 0.22662 -0.25139 0.23009 C -0.23976 0.2456 -0.22483 0.25509 -0.21302 0.27014 C -0.21094 0.27916 -0.20886 0.28264 -0.20313 0.28796 C -0.2007 0.29676 -0.19983 0.31689 -0.20469 0.32338 C -0.2059 0.325 -0.20799 0.325 -0.20972 0.32569 C -0.21806 0.33634 -0.22708 0.3493 -0.23802 0.35463 C -0.24583 0.36435 -0.25122 0.36736 -0.26146 0.37014 C -0.26389 0.3699 -0.30191 0.36736 -0.30972 0.36574 C -0.31424 0.36481 -0.32309 0.36111 -0.32309 0.36134 C -0.33264 0.35277 -0.34392 0.34838 -0.35469 0.34352 C -0.35816 0.34189 -0.36111 0.33819 -0.36476 0.3368 C -0.37153 0.33402 -0.37656 0.33449 -0.38316 0.33449 " pathEditMode="relative" rAng="0" ptsTypes="ffffffffffffffffffffffffffffffffff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Кто здесь лишний?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16-016--Najdi-lishnee-Lisa-volk-medved-bar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3999" cy="6077784"/>
          </a:xfrm>
        </p:spPr>
      </p:pic>
      <p:sp>
        <p:nvSpPr>
          <p:cNvPr id="5" name="Овал 4"/>
          <p:cNvSpPr/>
          <p:nvPr/>
        </p:nvSpPr>
        <p:spPr>
          <a:xfrm>
            <a:off x="3347864" y="4509120"/>
            <a:ext cx="2664296" cy="21602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1988840"/>
            <a:ext cx="2160240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Группа 3</a:t>
            </a:r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104</Words>
  <Application>Microsoft Office PowerPoint</Application>
  <PresentationFormat>Экран (4:3)</PresentationFormat>
  <Paragraphs>50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Отгадай загадку Серый, страшный и зубастый Произвел переполох. Все зверята разбежались. Напугал зверят тех... (Волк)</vt:lpstr>
      <vt:lpstr>Отгадай загадку Хитрая плутовка, рыжая головка, Хвост пушистый - краса! А зовут ее... (Лиса)</vt:lpstr>
      <vt:lpstr>Отгадай загадку Посреди густого леса  Нет ни дома, ни навеса, А в берлоге тесно ведь, Вот и спит зимой … (медведь).</vt:lpstr>
      <vt:lpstr>Чья тень?</vt:lpstr>
      <vt:lpstr>Чья тень?</vt:lpstr>
      <vt:lpstr>Чья тень?</vt:lpstr>
      <vt:lpstr>Игра «Найди детеныша»</vt:lpstr>
      <vt:lpstr>Кто здесь лишний?</vt:lpstr>
      <vt:lpstr>Слайд 10</vt:lpstr>
      <vt:lpstr>Из какой сказки?</vt:lpstr>
      <vt:lpstr>Из какой сказки?</vt:lpstr>
      <vt:lpstr>Из какой сказки?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24</cp:revision>
  <dcterms:modified xsi:type="dcterms:W3CDTF">2012-11-14T08:31:51Z</dcterms:modified>
</cp:coreProperties>
</file>